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edrone" userId="S::pcedrone@wtps.org::0ed67c4a-e3d0-42d5-885c-44f449e1639c" providerId="AD" clId="Web-{C7A6015C-0EB6-3A21-499A-67B3B8E8CC40}"/>
    <pc:docChg chg="modSld">
      <pc:chgData name="Patricia Cedrone" userId="S::pcedrone@wtps.org::0ed67c4a-e3d0-42d5-885c-44f449e1639c" providerId="AD" clId="Web-{C7A6015C-0EB6-3A21-499A-67B3B8E8CC40}" dt="2018-09-12T17:10:32.030" v="4" actId="20577"/>
      <pc:docMkLst>
        <pc:docMk/>
      </pc:docMkLst>
      <pc:sldChg chg="modSp modAnim">
        <pc:chgData name="Patricia Cedrone" userId="S::pcedrone@wtps.org::0ed67c4a-e3d0-42d5-885c-44f449e1639c" providerId="AD" clId="Web-{C7A6015C-0EB6-3A21-499A-67B3B8E8CC40}" dt="2018-09-12T17:10:32.016" v="3" actId="20577"/>
        <pc:sldMkLst>
          <pc:docMk/>
          <pc:sldMk cId="109857222" sldId="256"/>
        </pc:sldMkLst>
        <pc:spChg chg="mod">
          <ac:chgData name="Patricia Cedrone" userId="S::pcedrone@wtps.org::0ed67c4a-e3d0-42d5-885c-44f449e1639c" providerId="AD" clId="Web-{C7A6015C-0EB6-3A21-499A-67B3B8E8CC40}" dt="2018-09-12T17:10:32.016" v="3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Patricia Cedrone" userId="S::pcedrone@wtps.org::0ed67c4a-e3d0-42d5-885c-44f449e1639c" providerId="AD" clId="Web-{275DD9C9-0FC1-ADC8-25CF-D45E923FF190}"/>
    <pc:docChg chg="modSld">
      <pc:chgData name="Patricia Cedrone" userId="S::pcedrone@wtps.org::0ed67c4a-e3d0-42d5-885c-44f449e1639c" providerId="AD" clId="Web-{275DD9C9-0FC1-ADC8-25CF-D45E923FF190}" dt="2018-09-12T19:02:48.331" v="3" actId="20577"/>
      <pc:docMkLst>
        <pc:docMk/>
      </pc:docMkLst>
      <pc:sldChg chg="modSp">
        <pc:chgData name="Patricia Cedrone" userId="S::pcedrone@wtps.org::0ed67c4a-e3d0-42d5-885c-44f449e1639c" providerId="AD" clId="Web-{275DD9C9-0FC1-ADC8-25CF-D45E923FF190}" dt="2018-09-12T19:02:48.331" v="2" actId="20577"/>
        <pc:sldMkLst>
          <pc:docMk/>
          <pc:sldMk cId="109857222" sldId="256"/>
        </pc:sldMkLst>
        <pc:spChg chg="mod">
          <ac:chgData name="Patricia Cedrone" userId="S::pcedrone@wtps.org::0ed67c4a-e3d0-42d5-885c-44f449e1639c" providerId="AD" clId="Web-{275DD9C9-0FC1-ADC8-25CF-D45E923FF190}" dt="2018-09-12T19:02:48.331" v="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Patricia Cedrone" userId="S::pcedrone@wtps.org::0ed67c4a-e3d0-42d5-885c-44f449e1639c" providerId="AD" clId="Web-{6517E48A-F439-3480-354C-42B8DE92F727}"/>
    <pc:docChg chg="modSld">
      <pc:chgData name="Patricia Cedrone" userId="S::pcedrone@wtps.org::0ed67c4a-e3d0-42d5-885c-44f449e1639c" providerId="AD" clId="Web-{6517E48A-F439-3480-354C-42B8DE92F727}" dt="2018-09-12T19:14:47.055" v="39" actId="20577"/>
      <pc:docMkLst>
        <pc:docMk/>
      </pc:docMkLst>
      <pc:sldChg chg="addAnim modAnim">
        <pc:chgData name="Patricia Cedrone" userId="S::pcedrone@wtps.org::0ed67c4a-e3d0-42d5-885c-44f449e1639c" providerId="AD" clId="Web-{6517E48A-F439-3480-354C-42B8DE92F727}" dt="2018-09-12T19:09:33.698" v="3"/>
        <pc:sldMkLst>
          <pc:docMk/>
          <pc:sldMk cId="3180448135" sldId="257"/>
        </pc:sldMkLst>
      </pc:sldChg>
      <pc:sldChg chg="modSp addAnim modAnim">
        <pc:chgData name="Patricia Cedrone" userId="S::pcedrone@wtps.org::0ed67c4a-e3d0-42d5-885c-44f449e1639c" providerId="AD" clId="Web-{6517E48A-F439-3480-354C-42B8DE92F727}" dt="2018-09-12T19:14:09.583" v="30" actId="20577"/>
        <pc:sldMkLst>
          <pc:docMk/>
          <pc:sldMk cId="2149318881" sldId="258"/>
        </pc:sldMkLst>
        <pc:spChg chg="mod">
          <ac:chgData name="Patricia Cedrone" userId="S::pcedrone@wtps.org::0ed67c4a-e3d0-42d5-885c-44f449e1639c" providerId="AD" clId="Web-{6517E48A-F439-3480-354C-42B8DE92F727}" dt="2018-09-12T19:14:09.583" v="30" actId="20577"/>
          <ac:spMkLst>
            <pc:docMk/>
            <pc:sldMk cId="2149318881" sldId="258"/>
            <ac:spMk id="3" creationId="{8510AD23-18BF-442E-B878-2752C8C2A68E}"/>
          </ac:spMkLst>
        </pc:spChg>
      </pc:sldChg>
      <pc:sldChg chg="addAnim modAnim">
        <pc:chgData name="Patricia Cedrone" userId="S::pcedrone@wtps.org::0ed67c4a-e3d0-42d5-885c-44f449e1639c" providerId="AD" clId="Web-{6517E48A-F439-3480-354C-42B8DE92F727}" dt="2018-09-12T19:11:08.404" v="9"/>
        <pc:sldMkLst>
          <pc:docMk/>
          <pc:sldMk cId="3551984549" sldId="259"/>
        </pc:sldMkLst>
      </pc:sldChg>
      <pc:sldChg chg="addAnim modAnim">
        <pc:chgData name="Patricia Cedrone" userId="S::pcedrone@wtps.org::0ed67c4a-e3d0-42d5-885c-44f449e1639c" providerId="AD" clId="Web-{6517E48A-F439-3480-354C-42B8DE92F727}" dt="2018-09-12T19:11:24.623" v="12"/>
        <pc:sldMkLst>
          <pc:docMk/>
          <pc:sldMk cId="1484225160" sldId="260"/>
        </pc:sldMkLst>
      </pc:sldChg>
      <pc:sldChg chg="modSp addAnim modAnim">
        <pc:chgData name="Patricia Cedrone" userId="S::pcedrone@wtps.org::0ed67c4a-e3d0-42d5-885c-44f449e1639c" providerId="AD" clId="Web-{6517E48A-F439-3480-354C-42B8DE92F727}" dt="2018-09-12T19:14:47.055" v="38" actId="20577"/>
        <pc:sldMkLst>
          <pc:docMk/>
          <pc:sldMk cId="1702275264" sldId="261"/>
        </pc:sldMkLst>
        <pc:spChg chg="mod">
          <ac:chgData name="Patricia Cedrone" userId="S::pcedrone@wtps.org::0ed67c4a-e3d0-42d5-885c-44f449e1639c" providerId="AD" clId="Web-{6517E48A-F439-3480-354C-42B8DE92F727}" dt="2018-09-12T19:14:47.055" v="38" actId="20577"/>
          <ac:spMkLst>
            <pc:docMk/>
            <pc:sldMk cId="1702275264" sldId="261"/>
            <ac:spMk id="3" creationId="{53F226BA-BC91-4EC9-8A8A-C3264FF4920B}"/>
          </ac:spMkLst>
        </pc:spChg>
      </pc:sldChg>
    </pc:docChg>
  </pc:docChgLst>
  <pc:docChgLst>
    <pc:chgData name="Patricia Cedrone" userId="S::pcedrone@wtps.org::0ed67c4a-e3d0-42d5-885c-44f449e1639c" providerId="AD" clId="Web-{3353B5C2-486D-9C0F-48B6-B8BE72179414}"/>
    <pc:docChg chg="addSld modSld">
      <pc:chgData name="Patricia Cedrone" userId="S::pcedrone@wtps.org::0ed67c4a-e3d0-42d5-885c-44f449e1639c" providerId="AD" clId="Web-{3353B5C2-486D-9C0F-48B6-B8BE72179414}" dt="2018-09-12T16:53:21.684" v="641" actId="20577"/>
      <pc:docMkLst>
        <pc:docMk/>
      </pc:docMkLst>
      <pc:sldChg chg="addSp modSp mod modClrScheme addAnim delAnim modAnim chgLayout">
        <pc:chgData name="Patricia Cedrone" userId="S::pcedrone@wtps.org::0ed67c4a-e3d0-42d5-885c-44f449e1639c" providerId="AD" clId="Web-{3353B5C2-486D-9C0F-48B6-B8BE72179414}" dt="2018-09-12T16:53:21.684" v="640" actId="20577"/>
        <pc:sldMkLst>
          <pc:docMk/>
          <pc:sldMk cId="109857222" sldId="256"/>
        </pc:sldMkLst>
        <pc:spChg chg="mod ord">
          <ac:chgData name="Patricia Cedrone" userId="S::pcedrone@wtps.org::0ed67c4a-e3d0-42d5-885c-44f449e1639c" providerId="AD" clId="Web-{3353B5C2-486D-9C0F-48B6-B8BE72179414}" dt="2018-09-12T16:33:22.716" v="17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Patricia Cedrone" userId="S::pcedrone@wtps.org::0ed67c4a-e3d0-42d5-885c-44f449e1639c" providerId="AD" clId="Web-{3353B5C2-486D-9C0F-48B6-B8BE72179414}" dt="2018-09-12T16:53:21.684" v="640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Patricia Cedrone" userId="S::pcedrone@wtps.org::0ed67c4a-e3d0-42d5-885c-44f449e1639c" providerId="AD" clId="Web-{3353B5C2-486D-9C0F-48B6-B8BE72179414}" dt="2018-09-12T16:35:35.301" v="153" actId="1076"/>
          <ac:picMkLst>
            <pc:docMk/>
            <pc:sldMk cId="109857222" sldId="256"/>
            <ac:picMk id="4" creationId="{9707517A-8062-4E59-BBAC-EA662C897747}"/>
          </ac:picMkLst>
        </pc:picChg>
        <pc:picChg chg="add mod">
          <ac:chgData name="Patricia Cedrone" userId="S::pcedrone@wtps.org::0ed67c4a-e3d0-42d5-885c-44f449e1639c" providerId="AD" clId="Web-{3353B5C2-486D-9C0F-48B6-B8BE72179414}" dt="2018-09-12T16:36:06.912" v="157" actId="1076"/>
          <ac:picMkLst>
            <pc:docMk/>
            <pc:sldMk cId="109857222" sldId="256"/>
            <ac:picMk id="6" creationId="{45EEAFF7-DAC4-448D-A920-EE6A0C975C54}"/>
          </ac:picMkLst>
        </pc:picChg>
      </pc:sldChg>
      <pc:sldChg chg="addSp modSp new">
        <pc:chgData name="Patricia Cedrone" userId="S::pcedrone@wtps.org::0ed67c4a-e3d0-42d5-885c-44f449e1639c" providerId="AD" clId="Web-{3353B5C2-486D-9C0F-48B6-B8BE72179414}" dt="2018-09-12T16:38:24.513" v="240" actId="1076"/>
        <pc:sldMkLst>
          <pc:docMk/>
          <pc:sldMk cId="3180448135" sldId="257"/>
        </pc:sldMkLst>
        <pc:spChg chg="mod">
          <ac:chgData name="Patricia Cedrone" userId="S::pcedrone@wtps.org::0ed67c4a-e3d0-42d5-885c-44f449e1639c" providerId="AD" clId="Web-{3353B5C2-486D-9C0F-48B6-B8BE72179414}" dt="2018-09-12T16:37:53.449" v="235" actId="20577"/>
          <ac:spMkLst>
            <pc:docMk/>
            <pc:sldMk cId="3180448135" sldId="257"/>
            <ac:spMk id="3" creationId="{5C48D70B-0DFF-46AA-A187-1C48F5C45BC7}"/>
          </ac:spMkLst>
        </pc:spChg>
        <pc:picChg chg="add mod">
          <ac:chgData name="Patricia Cedrone" userId="S::pcedrone@wtps.org::0ed67c4a-e3d0-42d5-885c-44f449e1639c" providerId="AD" clId="Web-{3353B5C2-486D-9C0F-48B6-B8BE72179414}" dt="2018-09-12T16:37:55.699" v="238" actId="1076"/>
          <ac:picMkLst>
            <pc:docMk/>
            <pc:sldMk cId="3180448135" sldId="257"/>
            <ac:picMk id="4" creationId="{E9B61121-A6CC-4647-ACD0-D9C866B6A02E}"/>
          </ac:picMkLst>
        </pc:picChg>
        <pc:picChg chg="add mod">
          <ac:chgData name="Patricia Cedrone" userId="S::pcedrone@wtps.org::0ed67c4a-e3d0-42d5-885c-44f449e1639c" providerId="AD" clId="Web-{3353B5C2-486D-9C0F-48B6-B8BE72179414}" dt="2018-09-12T16:38:24.513" v="240" actId="1076"/>
          <ac:picMkLst>
            <pc:docMk/>
            <pc:sldMk cId="3180448135" sldId="257"/>
            <ac:picMk id="6" creationId="{A000EA1C-A429-4B1C-BD3F-8AA5C924E7AD}"/>
          </ac:picMkLst>
        </pc:picChg>
      </pc:sldChg>
      <pc:sldChg chg="addSp modSp new">
        <pc:chgData name="Patricia Cedrone" userId="S::pcedrone@wtps.org::0ed67c4a-e3d0-42d5-885c-44f449e1639c" providerId="AD" clId="Web-{3353B5C2-486D-9C0F-48B6-B8BE72179414}" dt="2018-09-12T16:41:12.053" v="319" actId="1076"/>
        <pc:sldMkLst>
          <pc:docMk/>
          <pc:sldMk cId="2149318881" sldId="258"/>
        </pc:sldMkLst>
        <pc:spChg chg="mod">
          <ac:chgData name="Patricia Cedrone" userId="S::pcedrone@wtps.org::0ed67c4a-e3d0-42d5-885c-44f449e1639c" providerId="AD" clId="Web-{3353B5C2-486D-9C0F-48B6-B8BE72179414}" dt="2018-09-12T16:39:22.532" v="310" actId="20577"/>
          <ac:spMkLst>
            <pc:docMk/>
            <pc:sldMk cId="2149318881" sldId="258"/>
            <ac:spMk id="3" creationId="{8510AD23-18BF-442E-B878-2752C8C2A68E}"/>
          </ac:spMkLst>
        </pc:spChg>
        <pc:picChg chg="add mod">
          <ac:chgData name="Patricia Cedrone" userId="S::pcedrone@wtps.org::0ed67c4a-e3d0-42d5-885c-44f449e1639c" providerId="AD" clId="Web-{3353B5C2-486D-9C0F-48B6-B8BE72179414}" dt="2018-09-12T16:40:28.317" v="317" actId="1076"/>
          <ac:picMkLst>
            <pc:docMk/>
            <pc:sldMk cId="2149318881" sldId="258"/>
            <ac:picMk id="4" creationId="{C2E27C36-8893-4872-A43C-3B979E9DE16F}"/>
          </ac:picMkLst>
        </pc:picChg>
        <pc:picChg chg="add mod">
          <ac:chgData name="Patricia Cedrone" userId="S::pcedrone@wtps.org::0ed67c4a-e3d0-42d5-885c-44f449e1639c" providerId="AD" clId="Web-{3353B5C2-486D-9C0F-48B6-B8BE72179414}" dt="2018-09-12T16:41:12.053" v="319" actId="1076"/>
          <ac:picMkLst>
            <pc:docMk/>
            <pc:sldMk cId="2149318881" sldId="258"/>
            <ac:picMk id="6" creationId="{7963AEC9-1F01-4BA6-A46A-495FFFCC4223}"/>
          </ac:picMkLst>
        </pc:picChg>
      </pc:sldChg>
      <pc:sldChg chg="addSp modSp new">
        <pc:chgData name="Patricia Cedrone" userId="S::pcedrone@wtps.org::0ed67c4a-e3d0-42d5-885c-44f449e1639c" providerId="AD" clId="Web-{3353B5C2-486D-9C0F-48B6-B8BE72179414}" dt="2018-09-12T16:44:04.249" v="400" actId="14100"/>
        <pc:sldMkLst>
          <pc:docMk/>
          <pc:sldMk cId="3551984549" sldId="259"/>
        </pc:sldMkLst>
        <pc:spChg chg="mod">
          <ac:chgData name="Patricia Cedrone" userId="S::pcedrone@wtps.org::0ed67c4a-e3d0-42d5-885c-44f449e1639c" providerId="AD" clId="Web-{3353B5C2-486D-9C0F-48B6-B8BE72179414}" dt="2018-09-12T16:42:44.089" v="393" actId="20577"/>
          <ac:spMkLst>
            <pc:docMk/>
            <pc:sldMk cId="3551984549" sldId="259"/>
            <ac:spMk id="3" creationId="{6CCBFA73-61E3-4A17-A846-436AC0F13942}"/>
          </ac:spMkLst>
        </pc:spChg>
        <pc:picChg chg="add mod">
          <ac:chgData name="Patricia Cedrone" userId="S::pcedrone@wtps.org::0ed67c4a-e3d0-42d5-885c-44f449e1639c" providerId="AD" clId="Web-{3353B5C2-486D-9C0F-48B6-B8BE72179414}" dt="2018-09-12T16:44:04.249" v="400" actId="14100"/>
          <ac:picMkLst>
            <pc:docMk/>
            <pc:sldMk cId="3551984549" sldId="259"/>
            <ac:picMk id="4" creationId="{AB464B61-CBFA-49F7-918C-FE1E9D1CB782}"/>
          </ac:picMkLst>
        </pc:picChg>
      </pc:sldChg>
      <pc:sldChg chg="addSp modSp new">
        <pc:chgData name="Patricia Cedrone" userId="S::pcedrone@wtps.org::0ed67c4a-e3d0-42d5-885c-44f449e1639c" providerId="AD" clId="Web-{3353B5C2-486D-9C0F-48B6-B8BE72179414}" dt="2018-09-12T16:46:44.789" v="525" actId="1076"/>
        <pc:sldMkLst>
          <pc:docMk/>
          <pc:sldMk cId="1484225160" sldId="260"/>
        </pc:sldMkLst>
        <pc:spChg chg="mod">
          <ac:chgData name="Patricia Cedrone" userId="S::pcedrone@wtps.org::0ed67c4a-e3d0-42d5-885c-44f449e1639c" providerId="AD" clId="Web-{3353B5C2-486D-9C0F-48B6-B8BE72179414}" dt="2018-09-12T16:46:12.709" v="516" actId="20577"/>
          <ac:spMkLst>
            <pc:docMk/>
            <pc:sldMk cId="1484225160" sldId="260"/>
            <ac:spMk id="3" creationId="{5EE91FAB-FEBC-4EBF-9466-C53C3AA0E0B5}"/>
          </ac:spMkLst>
        </pc:spChg>
        <pc:picChg chg="add mod">
          <ac:chgData name="Patricia Cedrone" userId="S::pcedrone@wtps.org::0ed67c4a-e3d0-42d5-885c-44f449e1639c" providerId="AD" clId="Web-{3353B5C2-486D-9C0F-48B6-B8BE72179414}" dt="2018-09-12T16:46:38.398" v="521" actId="1076"/>
          <ac:picMkLst>
            <pc:docMk/>
            <pc:sldMk cId="1484225160" sldId="260"/>
            <ac:picMk id="4" creationId="{FD7B4D4E-03E7-4BEB-80A8-08E2D93B3496}"/>
          </ac:picMkLst>
        </pc:picChg>
        <pc:picChg chg="add mod">
          <ac:chgData name="Patricia Cedrone" userId="S::pcedrone@wtps.org::0ed67c4a-e3d0-42d5-885c-44f449e1639c" providerId="AD" clId="Web-{3353B5C2-486D-9C0F-48B6-B8BE72179414}" dt="2018-09-12T16:46:44.789" v="525" actId="1076"/>
          <ac:picMkLst>
            <pc:docMk/>
            <pc:sldMk cId="1484225160" sldId="260"/>
            <ac:picMk id="6" creationId="{011A4E1A-C349-452B-A956-030F8801EBE6}"/>
          </ac:picMkLst>
        </pc:picChg>
      </pc:sldChg>
      <pc:sldChg chg="addSp modSp new">
        <pc:chgData name="Patricia Cedrone" userId="S::pcedrone@wtps.org::0ed67c4a-e3d0-42d5-885c-44f449e1639c" providerId="AD" clId="Web-{3353B5C2-486D-9C0F-48B6-B8BE72179414}" dt="2018-09-12T16:49:55.159" v="627" actId="1076"/>
        <pc:sldMkLst>
          <pc:docMk/>
          <pc:sldMk cId="1702275264" sldId="261"/>
        </pc:sldMkLst>
        <pc:spChg chg="mod">
          <ac:chgData name="Patricia Cedrone" userId="S::pcedrone@wtps.org::0ed67c4a-e3d0-42d5-885c-44f449e1639c" providerId="AD" clId="Web-{3353B5C2-486D-9C0F-48B6-B8BE72179414}" dt="2018-09-12T16:48:48.420" v="621" actId="20577"/>
          <ac:spMkLst>
            <pc:docMk/>
            <pc:sldMk cId="1702275264" sldId="261"/>
            <ac:spMk id="3" creationId="{53F226BA-BC91-4EC9-8A8A-C3264FF4920B}"/>
          </ac:spMkLst>
        </pc:spChg>
        <pc:picChg chg="add mod">
          <ac:chgData name="Patricia Cedrone" userId="S::pcedrone@wtps.org::0ed67c4a-e3d0-42d5-885c-44f449e1639c" providerId="AD" clId="Web-{3353B5C2-486D-9C0F-48B6-B8BE72179414}" dt="2018-09-12T16:49:35.235" v="625" actId="1076"/>
          <ac:picMkLst>
            <pc:docMk/>
            <pc:sldMk cId="1702275264" sldId="261"/>
            <ac:picMk id="4" creationId="{91BDA332-612C-4538-BEA6-7DC6E7997DA5}"/>
          </ac:picMkLst>
        </pc:picChg>
        <pc:picChg chg="add mod">
          <ac:chgData name="Patricia Cedrone" userId="S::pcedrone@wtps.org::0ed67c4a-e3d0-42d5-885c-44f449e1639c" providerId="AD" clId="Web-{3353B5C2-486D-9C0F-48B6-B8BE72179414}" dt="2018-09-12T16:49:55.159" v="627" actId="1076"/>
          <ac:picMkLst>
            <pc:docMk/>
            <pc:sldMk cId="1702275264" sldId="261"/>
            <ac:picMk id="6" creationId="{C905D0D6-68BD-4926-83E2-949C771499A6}"/>
          </ac:picMkLst>
        </pc:picChg>
      </pc:sldChg>
    </pc:docChg>
  </pc:docChgLst>
  <pc:docChgLst>
    <pc:chgData name="Patricia Cedrone" userId="S::pcedrone@wtps.org::0ed67c4a-e3d0-42d5-885c-44f449e1639c" providerId="AD" clId="Web-{DB4EBCA2-C59B-54B8-EF46-997590210255}"/>
    <pc:docChg chg="modSld">
      <pc:chgData name="Patricia Cedrone" userId="S::pcedrone@wtps.org::0ed67c4a-e3d0-42d5-885c-44f449e1639c" providerId="AD" clId="Web-{DB4EBCA2-C59B-54B8-EF46-997590210255}" dt="2018-09-12T16:54:32.881" v="3"/>
      <pc:docMkLst>
        <pc:docMk/>
      </pc:docMkLst>
      <pc:sldChg chg="addAnim delAnim modAnim">
        <pc:chgData name="Patricia Cedrone" userId="S::pcedrone@wtps.org::0ed67c4a-e3d0-42d5-885c-44f449e1639c" providerId="AD" clId="Web-{DB4EBCA2-C59B-54B8-EF46-997590210255}" dt="2018-09-12T16:54:32.881" v="3"/>
        <pc:sldMkLst>
          <pc:docMk/>
          <pc:sldMk cId="109857222" sldId="256"/>
        </pc:sldMkLst>
      </pc:sldChg>
    </pc:docChg>
  </pc:docChgLst>
  <pc:docChgLst>
    <pc:chgData name="Patricia Cedrone" userId="S::pcedrone@wtps.org::0ed67c4a-e3d0-42d5-885c-44f449e1639c" providerId="AD" clId="Web-{94890DC2-B64D-E4C9-3086-57BEB727146F}"/>
    <pc:docChg chg="modSld">
      <pc:chgData name="Patricia Cedrone" userId="S::pcedrone@wtps.org::0ed67c4a-e3d0-42d5-885c-44f449e1639c" providerId="AD" clId="Web-{94890DC2-B64D-E4C9-3086-57BEB727146F}" dt="2018-09-12T17:08:36.505" v="3"/>
      <pc:docMkLst>
        <pc:docMk/>
      </pc:docMkLst>
      <pc:sldChg chg="addAnim modAnim">
        <pc:chgData name="Patricia Cedrone" userId="S::pcedrone@wtps.org::0ed67c4a-e3d0-42d5-885c-44f449e1639c" providerId="AD" clId="Web-{94890DC2-B64D-E4C9-3086-57BEB727146F}" dt="2018-09-12T17:08:36.505" v="3"/>
        <pc:sldMkLst>
          <pc:docMk/>
          <pc:sldMk cId="109857222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alibri Light"/>
              </a:rPr>
              <a:t>7.1 On fait les </a:t>
            </a:r>
            <a:r>
              <a:rPr lang="en-US" dirty="0" err="1">
                <a:latin typeface="Comic Sans MS"/>
                <a:cs typeface="Calibri Light"/>
              </a:rPr>
              <a:t>magasins</a:t>
            </a:r>
            <a:r>
              <a:rPr lang="en-US" dirty="0">
                <a:latin typeface="Comic Sans MS"/>
                <a:cs typeface="Calibri Light"/>
              </a:rPr>
              <a:t>!</a:t>
            </a:r>
            <a:r>
              <a:rPr lang="en-US" dirty="0">
                <a:latin typeface="Comic Sans MS"/>
              </a:rPr>
              <a:t> Opinions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omic Sans MS"/>
                <a:cs typeface="Calibri"/>
              </a:rPr>
              <a:t>C'est</a:t>
            </a:r>
            <a:r>
              <a:rPr lang="en-US" dirty="0">
                <a:latin typeface="Comic Sans MS"/>
                <a:cs typeface="Calibri"/>
              </a:rPr>
              <a:t> tout à fait </a:t>
            </a:r>
            <a:r>
              <a:rPr lang="en-US" dirty="0" err="1">
                <a:latin typeface="Comic Sans MS"/>
                <a:cs typeface="Calibri"/>
              </a:rPr>
              <a:t>toi</a:t>
            </a:r>
            <a:r>
              <a:rPr lang="en-US" dirty="0">
                <a:latin typeface="Comic Sans MS"/>
                <a:cs typeface="Calibri"/>
              </a:rPr>
              <a:t>!</a:t>
            </a:r>
          </a:p>
          <a:p>
            <a:r>
              <a:rPr lang="en-US" dirty="0">
                <a:latin typeface="Comic Sans MS"/>
                <a:cs typeface="Calibri"/>
              </a:rPr>
              <a:t>It's your style.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Il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vraiment</a:t>
            </a:r>
            <a:r>
              <a:rPr lang="en-US" dirty="0">
                <a:latin typeface="Comic Sans MS"/>
                <a:cs typeface="Calibri"/>
              </a:rPr>
              <a:t> </a:t>
            </a:r>
            <a:r>
              <a:rPr lang="en-US" dirty="0" err="1">
                <a:latin typeface="Comic Sans MS"/>
                <a:cs typeface="Calibri"/>
              </a:rPr>
              <a:t>élégant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It's really </a:t>
            </a:r>
            <a:r>
              <a:rPr lang="en-US" dirty="0" err="1">
                <a:latin typeface="Comic Sans MS"/>
                <a:cs typeface="Calibri"/>
              </a:rPr>
              <a:t>élégant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Elle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vraiment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élégante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It's really elegant.</a:t>
            </a:r>
          </a:p>
        </p:txBody>
      </p:sp>
      <p:pic>
        <p:nvPicPr>
          <p:cNvPr id="4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9707517A-8062-4E59-BBAC-EA662C89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16" y="1475441"/>
            <a:ext cx="2743200" cy="23331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5EEAFF7-DAC4-448D-A920-EE6A0C97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289" y="4000977"/>
            <a:ext cx="1642534" cy="23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70C0-2D7B-423A-AE67-60B36AC6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D70B-0DFF-46AA-A187-1C48F5C4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Il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vraiment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joli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It's really pretty.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Elle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vraiment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jolie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It's really pretty.</a:t>
            </a:r>
          </a:p>
        </p:txBody>
      </p:sp>
      <p:pic>
        <p:nvPicPr>
          <p:cNvPr id="4" name="Picture 4" descr="A picture containing sashimi, dish&#10;&#10;Description generated with high confidence">
            <a:extLst>
              <a:ext uri="{FF2B5EF4-FFF2-40B4-BE49-F238E27FC236}">
                <a16:creationId xmlns:a16="http://schemas.microsoft.com/office/drawing/2014/main" id="{E9B61121-A6CC-4647-ACD0-D9C866B6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384" y="928192"/>
            <a:ext cx="2743200" cy="2828041"/>
          </a:xfrm>
          <a:prstGeom prst="rect">
            <a:avLst/>
          </a:prstGeom>
        </p:spPr>
      </p:pic>
      <p:pic>
        <p:nvPicPr>
          <p:cNvPr id="6" name="Picture 6" descr="A person wearing a pink dress&#10;&#10;Description generated with high confidence">
            <a:extLst>
              <a:ext uri="{FF2B5EF4-FFF2-40B4-BE49-F238E27FC236}">
                <a16:creationId xmlns:a16="http://schemas.microsoft.com/office/drawing/2014/main" id="{A000EA1C-A429-4B1C-BD3F-8AA5C924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05" y="428094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7630-857B-47E7-915B-9F362459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AD23-18BF-442E-B878-2752C8C2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Il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vraiment</a:t>
            </a:r>
            <a:r>
              <a:rPr lang="en-US" dirty="0">
                <a:latin typeface="Comic Sans MS"/>
                <a:cs typeface="Calibri"/>
              </a:rPr>
              <a:t> horrible. </a:t>
            </a:r>
            <a:endParaRPr lang="en-US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It's really horrible.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Elle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vraiment</a:t>
            </a:r>
            <a:r>
              <a:rPr lang="en-US" dirty="0">
                <a:latin typeface="Comic Sans MS"/>
                <a:cs typeface="Calibri"/>
              </a:rPr>
              <a:t> horrible.</a:t>
            </a:r>
          </a:p>
          <a:p>
            <a:r>
              <a:rPr lang="en-US" dirty="0">
                <a:latin typeface="Comic Sans MS"/>
                <a:cs typeface="Calibri"/>
              </a:rPr>
              <a:t>It's really horrible.</a:t>
            </a:r>
          </a:p>
        </p:txBody>
      </p:sp>
      <p:pic>
        <p:nvPicPr>
          <p:cNvPr id="4" name="Picture 4" descr="A picture containing sky, indoor&#10;&#10;Description generated with high confidence">
            <a:extLst>
              <a:ext uri="{FF2B5EF4-FFF2-40B4-BE49-F238E27FC236}">
                <a16:creationId xmlns:a16="http://schemas.microsoft.com/office/drawing/2014/main" id="{C2E27C36-8893-4872-A43C-3B979E9D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87" y="1102095"/>
            <a:ext cx="2743200" cy="2766624"/>
          </a:xfrm>
          <a:prstGeom prst="rect">
            <a:avLst/>
          </a:prstGeom>
        </p:spPr>
      </p:pic>
      <p:pic>
        <p:nvPicPr>
          <p:cNvPr id="6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963AEC9-1F01-4BA6-A46A-495FFFCC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613" y="3994454"/>
            <a:ext cx="2743200" cy="25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C754-2DBB-4D3A-BC3D-9FA52C37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FA73-61E3-4A17-A846-436AC0F1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Il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tape-à-l'oeil.</a:t>
            </a:r>
          </a:p>
          <a:p>
            <a:r>
              <a:rPr lang="en-US" dirty="0">
                <a:latin typeface="Comic Sans MS"/>
                <a:cs typeface="Calibri"/>
              </a:rPr>
              <a:t>It's gaudy.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Elle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tape-à-l'oeil.</a:t>
            </a:r>
          </a:p>
          <a:p>
            <a:r>
              <a:rPr lang="en-US" dirty="0">
                <a:latin typeface="Comic Sans MS"/>
                <a:cs typeface="Calibri"/>
              </a:rPr>
              <a:t>It's gaudy.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erson wearing a colorful dress&#10;&#10;Description generated with very high confidence">
            <a:extLst>
              <a:ext uri="{FF2B5EF4-FFF2-40B4-BE49-F238E27FC236}">
                <a16:creationId xmlns:a16="http://schemas.microsoft.com/office/drawing/2014/main" id="{AB464B61-CBFA-49F7-918C-FE1E9D1C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01" y="1286933"/>
            <a:ext cx="51261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A604-2D8C-4A04-BD06-9E26A131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FAB-FEBC-4EBF-9466-C53C3AA0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Il/Elle 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va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très</a:t>
            </a:r>
            <a:r>
              <a:rPr lang="en-US" dirty="0">
                <a:latin typeface="Comic Sans MS"/>
                <a:cs typeface="Calibri"/>
              </a:rPr>
              <a:t> bien.</a:t>
            </a:r>
          </a:p>
          <a:p>
            <a:r>
              <a:rPr lang="en-US" dirty="0">
                <a:latin typeface="Comic Sans MS"/>
                <a:cs typeface="Calibri"/>
              </a:rPr>
              <a:t>It fits you well.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Il/Elle 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va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très</a:t>
            </a:r>
            <a:r>
              <a:rPr lang="en-US" dirty="0">
                <a:latin typeface="Comic Sans MS"/>
                <a:cs typeface="Calibri"/>
              </a:rPr>
              <a:t> mal. </a:t>
            </a:r>
          </a:p>
          <a:p>
            <a:r>
              <a:rPr lang="en-US" dirty="0">
                <a:latin typeface="Comic Sans MS"/>
                <a:cs typeface="Calibri"/>
              </a:rPr>
              <a:t>It fits you poorly.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Il/Elle ne 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va</a:t>
            </a:r>
            <a:r>
              <a:rPr lang="en-US" dirty="0">
                <a:latin typeface="Comic Sans MS"/>
                <a:cs typeface="Calibri"/>
              </a:rPr>
              <a:t> pas.</a:t>
            </a:r>
          </a:p>
          <a:p>
            <a:r>
              <a:rPr lang="en-US" dirty="0">
                <a:latin typeface="Comic Sans MS"/>
                <a:cs typeface="Calibri"/>
              </a:rPr>
              <a:t>It doesn't fit.</a:t>
            </a:r>
          </a:p>
        </p:txBody>
      </p:sp>
      <p:pic>
        <p:nvPicPr>
          <p:cNvPr id="4" name="Picture 4" descr="A person wearing a black dress&#10;&#10;Description generated with very high confidence">
            <a:extLst>
              <a:ext uri="{FF2B5EF4-FFF2-40B4-BE49-F238E27FC236}">
                <a16:creationId xmlns:a16="http://schemas.microsoft.com/office/drawing/2014/main" id="{FD7B4D4E-03E7-4BEB-80A8-08E2D93B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580" y="-110067"/>
            <a:ext cx="2642839" cy="411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1A4E1A-C349-452B-A956-030F8801E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09" y="4146726"/>
            <a:ext cx="2942872" cy="25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63E6-50DE-474C-9690-1CCCDBA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26BA-BC91-4EC9-8A8A-C3264FF49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omic Sans MS"/>
                <a:cs typeface="Calibri"/>
              </a:rPr>
              <a:t>Ils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vont</a:t>
            </a:r>
            <a:r>
              <a:rPr lang="en-US" dirty="0">
                <a:latin typeface="Comic Sans MS"/>
                <a:cs typeface="Calibri"/>
              </a:rPr>
              <a:t> bien.</a:t>
            </a:r>
          </a:p>
          <a:p>
            <a:r>
              <a:rPr lang="en-US" dirty="0">
                <a:latin typeface="Comic Sans MS"/>
                <a:cs typeface="Calibri"/>
              </a:rPr>
              <a:t>They fit you well.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Elles 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vont</a:t>
            </a:r>
            <a:r>
              <a:rPr lang="en-US" dirty="0">
                <a:latin typeface="Comic Sans MS"/>
                <a:cs typeface="Calibri"/>
              </a:rPr>
              <a:t> bien.</a:t>
            </a:r>
          </a:p>
          <a:p>
            <a:r>
              <a:rPr lang="en-US" dirty="0">
                <a:latin typeface="Comic Sans MS"/>
                <a:cs typeface="Calibri"/>
              </a:rPr>
              <a:t>They fit you well.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Il/Elles ne me </a:t>
            </a:r>
            <a:r>
              <a:rPr lang="en-US" dirty="0" err="1">
                <a:latin typeface="Comic Sans MS"/>
                <a:cs typeface="Calibri"/>
              </a:rPr>
              <a:t>vont</a:t>
            </a:r>
            <a:r>
              <a:rPr lang="en-US" dirty="0">
                <a:latin typeface="Comic Sans MS"/>
                <a:cs typeface="Calibri"/>
              </a:rPr>
              <a:t> pas.</a:t>
            </a:r>
          </a:p>
          <a:p>
            <a:r>
              <a:rPr lang="en-US" dirty="0">
                <a:latin typeface="Comic Sans MS"/>
                <a:cs typeface="Calibri"/>
              </a:rPr>
              <a:t>They don't fit.</a:t>
            </a:r>
          </a:p>
        </p:txBody>
      </p:sp>
      <p:pic>
        <p:nvPicPr>
          <p:cNvPr id="4" name="Picture 4" descr="A person posing for a picture&#10;&#10;Description generated with high confidence">
            <a:extLst>
              <a:ext uri="{FF2B5EF4-FFF2-40B4-BE49-F238E27FC236}">
                <a16:creationId xmlns:a16="http://schemas.microsoft.com/office/drawing/2014/main" id="{91BDA332-612C-4538-BEA6-7DC6E799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511" y="1346059"/>
            <a:ext cx="2743200" cy="185166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905D0D6-68BD-4926-83E2-949C7714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956" y="3999281"/>
            <a:ext cx="2743200" cy="20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7.1 On fait les magasins! Opinions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52</cp:revision>
  <dcterms:created xsi:type="dcterms:W3CDTF">2013-07-15T20:26:40Z</dcterms:created>
  <dcterms:modified xsi:type="dcterms:W3CDTF">2018-09-12T19:14:54Z</dcterms:modified>
</cp:coreProperties>
</file>